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100" d="100"/>
          <a:sy n="100" d="100"/>
        </p:scale>
        <p:origin x="-64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3D6B-E278-4A6C-B395-1F2CCB15DB02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3BFA-C866-40CF-9638-28A9732A8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107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3D6B-E278-4A6C-B395-1F2CCB15DB02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3BFA-C866-40CF-9638-28A9732A8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293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3D6B-E278-4A6C-B395-1F2CCB15DB02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3BFA-C866-40CF-9638-28A9732A8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938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3D6B-E278-4A6C-B395-1F2CCB15DB02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3BFA-C866-40CF-9638-28A9732A8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653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3D6B-E278-4A6C-B395-1F2CCB15DB02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3BFA-C866-40CF-9638-28A9732A8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84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3D6B-E278-4A6C-B395-1F2CCB15DB02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3BFA-C866-40CF-9638-28A9732A8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810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3D6B-E278-4A6C-B395-1F2CCB15DB02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3BFA-C866-40CF-9638-28A9732A8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39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3D6B-E278-4A6C-B395-1F2CCB15DB02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3BFA-C866-40CF-9638-28A9732A8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59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3D6B-E278-4A6C-B395-1F2CCB15DB02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3BFA-C866-40CF-9638-28A9732A8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577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3D6B-E278-4A6C-B395-1F2CCB15DB02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3BFA-C866-40CF-9638-28A9732A8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653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3D6B-E278-4A6C-B395-1F2CCB15DB02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13BFA-C866-40CF-9638-28A9732A8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50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73D6B-E278-4A6C-B395-1F2CCB15DB02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13BFA-C866-40CF-9638-28A9732A8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32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get-pdb/1683427/ae1cf039-e3c9-4f25-8942-ae626e328893/s1200?webp=fa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9012" y="1148573"/>
            <a:ext cx="649665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Дорогие друзья. </a:t>
            </a:r>
          </a:p>
          <a:p>
            <a:r>
              <a:rPr lang="ru-RU" dirty="0" smtClean="0"/>
              <a:t>Предлагаю </a:t>
            </a:r>
            <a:r>
              <a:rPr lang="ru-RU" dirty="0"/>
              <a:t>сделать своими руками игрушку из </a:t>
            </a:r>
            <a:endParaRPr lang="ru-RU" dirty="0" smtClean="0"/>
          </a:p>
          <a:p>
            <a:r>
              <a:rPr lang="ru-RU" dirty="0" smtClean="0"/>
              <a:t>Самых простых </a:t>
            </a:r>
            <a:r>
              <a:rPr lang="ru-RU" dirty="0"/>
              <a:t>материалов</a:t>
            </a:r>
            <a:r>
              <a:rPr lang="ru-RU" dirty="0" smtClean="0"/>
              <a:t>.</a:t>
            </a:r>
          </a:p>
          <a:p>
            <a:r>
              <a:rPr lang="ru-RU" dirty="0"/>
              <a:t>В итоге у нас получится веселый зайка или даже целая семейка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/>
              <a:t>Что нужно для поделки:</a:t>
            </a:r>
          </a:p>
          <a:p>
            <a:pPr fontAlgn="base"/>
            <a:r>
              <a:rPr lang="ru-RU" dirty="0"/>
              <a:t>конфетные фантики;</a:t>
            </a:r>
          </a:p>
          <a:p>
            <a:pPr fontAlgn="base"/>
            <a:r>
              <a:rPr lang="ru-RU" dirty="0"/>
              <a:t>пластиковые одноразовые ложки;</a:t>
            </a:r>
          </a:p>
          <a:p>
            <a:pPr fontAlgn="base"/>
            <a:r>
              <a:rPr lang="ru-RU" dirty="0"/>
              <a:t>белая бумага;</a:t>
            </a:r>
          </a:p>
          <a:p>
            <a:pPr fontAlgn="base"/>
            <a:r>
              <a:rPr lang="ru-RU" dirty="0"/>
              <a:t>розовый и черный маркеры или лак для ногтей;</a:t>
            </a:r>
          </a:p>
          <a:p>
            <a:pPr fontAlgn="base"/>
            <a:r>
              <a:rPr lang="ru-RU" dirty="0"/>
              <a:t>клей </a:t>
            </a:r>
            <a:r>
              <a:rPr lang="ru-RU" dirty="0" smtClean="0"/>
              <a:t>ПВА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247" y="3934732"/>
            <a:ext cx="4488685" cy="278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32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get-pdb/1683427/ae1cf039-e3c9-4f25-8942-ae626e328893/s1200?webp=fa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5693" y="2032386"/>
            <a:ext cx="8998938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fontAlgn="base">
              <a:buAutoNum type="arabicPeriod"/>
            </a:pPr>
            <a:r>
              <a:rPr lang="ru-RU" dirty="0" smtClean="0"/>
              <a:t>Зайчик </a:t>
            </a:r>
            <a:r>
              <a:rPr lang="ru-RU" dirty="0"/>
              <a:t>в </a:t>
            </a:r>
            <a:r>
              <a:rPr lang="ru-RU" dirty="0" smtClean="0"/>
              <a:t>бабочке</a:t>
            </a:r>
          </a:p>
          <a:p>
            <a:pPr fontAlgn="base"/>
            <a:r>
              <a:rPr lang="ru-RU" sz="1400" dirty="0"/>
              <a:t>Чтобы малышам было понятно интересно, что мы делаем, сразу же делаем зайчонку мордочку. </a:t>
            </a:r>
            <a:endParaRPr lang="ru-RU" sz="1400" dirty="0" smtClean="0"/>
          </a:p>
          <a:p>
            <a:pPr fontAlgn="base"/>
            <a:r>
              <a:rPr lang="ru-RU" sz="1400" dirty="0" smtClean="0"/>
              <a:t>Рисуем </a:t>
            </a:r>
            <a:r>
              <a:rPr lang="ru-RU" sz="1400" dirty="0"/>
              <a:t>мордочку на ложке черным маркером. Затем вырезаем из белой бумаги ушки. </a:t>
            </a:r>
            <a:endParaRPr lang="ru-RU" sz="1400" dirty="0" smtClean="0"/>
          </a:p>
          <a:p>
            <a:pPr fontAlgn="base"/>
            <a:r>
              <a:rPr lang="ru-RU" sz="1400" dirty="0" smtClean="0"/>
              <a:t>По </a:t>
            </a:r>
            <a:r>
              <a:rPr lang="ru-RU" sz="1400" dirty="0"/>
              <a:t>центру раскрашиваем розовым фломастером или маркером. Еще лучше использовать розовый лак для ногтей.</a:t>
            </a:r>
          </a:p>
          <a:p>
            <a:pPr fontAlgn="base"/>
            <a:r>
              <a:rPr lang="ru-RU" sz="1400" dirty="0"/>
              <a:t>Ушки приклеиваем к ложке клеем ПВА.</a:t>
            </a:r>
          </a:p>
          <a:p>
            <a:pPr fontAlgn="base"/>
            <a:r>
              <a:rPr lang="ru-RU" sz="1400" dirty="0"/>
              <a:t>Затем складываем гармошкой фантик, чтобы он получился пышный и вместе с тем аккуратный. </a:t>
            </a:r>
            <a:endParaRPr lang="ru-RU" sz="1400" dirty="0" smtClean="0"/>
          </a:p>
          <a:p>
            <a:pPr fontAlgn="base"/>
            <a:r>
              <a:rPr lang="ru-RU" sz="1400" dirty="0" smtClean="0"/>
              <a:t>Середину </a:t>
            </a:r>
            <a:r>
              <a:rPr lang="ru-RU" sz="1400" dirty="0"/>
              <a:t>приклеиваем к ложке, как на фото.</a:t>
            </a:r>
          </a:p>
          <a:p>
            <a:pPr fontAlgn="base"/>
            <a:endParaRPr lang="ru-RU" sz="1400" dirty="0"/>
          </a:p>
        </p:txBody>
      </p:sp>
      <p:pic>
        <p:nvPicPr>
          <p:cNvPr id="2" name="Picture 2" descr="Поделка с детьми из фантиков и одноразовых ложе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374386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7786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get-pdb/1683427/ae1cf039-e3c9-4f25-8942-ae626e328893/s1200?webp=fa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6466" y="764765"/>
            <a:ext cx="8993616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ru-RU" dirty="0"/>
              <a:t>2. Зайчик в платье из </a:t>
            </a:r>
            <a:r>
              <a:rPr lang="ru-RU" dirty="0" smtClean="0"/>
              <a:t>фантика</a:t>
            </a:r>
          </a:p>
          <a:p>
            <a:pPr fontAlgn="base"/>
            <a:r>
              <a:rPr lang="ru-RU" sz="1400" dirty="0"/>
              <a:t>Для этой поделки понадобится:</a:t>
            </a:r>
          </a:p>
          <a:p>
            <a:pPr fontAlgn="base"/>
            <a:r>
              <a:rPr lang="ru-RU" sz="1400" dirty="0"/>
              <a:t>большие конфетные фантики;</a:t>
            </a:r>
          </a:p>
          <a:p>
            <a:pPr fontAlgn="base"/>
            <a:r>
              <a:rPr lang="ru-RU" sz="1400" dirty="0"/>
              <a:t>пластиковые одноразовые ложки;</a:t>
            </a:r>
          </a:p>
          <a:p>
            <a:pPr fontAlgn="base"/>
            <a:r>
              <a:rPr lang="ru-RU" sz="1400" dirty="0"/>
              <a:t>белая бумага;</a:t>
            </a:r>
          </a:p>
          <a:p>
            <a:pPr fontAlgn="base"/>
            <a:r>
              <a:rPr lang="ru-RU" sz="1400" dirty="0"/>
              <a:t>ватная палочка;</a:t>
            </a:r>
          </a:p>
          <a:p>
            <a:pPr fontAlgn="base"/>
            <a:r>
              <a:rPr lang="ru-RU" sz="1400" dirty="0"/>
              <a:t>розовый и черный маркеры или лак для ногтей;</a:t>
            </a:r>
          </a:p>
          <a:p>
            <a:pPr fontAlgn="base"/>
            <a:r>
              <a:rPr lang="ru-RU" sz="1400" dirty="0"/>
              <a:t>клей ПВА или «Момент»;</a:t>
            </a:r>
          </a:p>
          <a:p>
            <a:pPr fontAlgn="base"/>
            <a:r>
              <a:rPr lang="ru-RU" sz="1400" dirty="0"/>
              <a:t>зеленая бумага.</a:t>
            </a:r>
          </a:p>
          <a:p>
            <a:pPr fontAlgn="base"/>
            <a:r>
              <a:rPr lang="ru-RU" sz="1400" dirty="0"/>
              <a:t>Как и в предыдущей поделке, сначала рисуем на ложке мордочку зайчишке и делаем ушки.</a:t>
            </a:r>
          </a:p>
          <a:p>
            <a:pPr fontAlgn="base"/>
            <a:r>
              <a:rPr lang="ru-RU" sz="1400" dirty="0"/>
              <a:t>Затем к ложке клеем приклеиваем ватную палочку ровно по центру. </a:t>
            </a:r>
            <a:endParaRPr lang="ru-RU" sz="1400" dirty="0" smtClean="0"/>
          </a:p>
          <a:p>
            <a:pPr fontAlgn="base"/>
            <a:r>
              <a:rPr lang="ru-RU" sz="1400" dirty="0" smtClean="0"/>
              <a:t>Теперь </a:t>
            </a:r>
            <a:r>
              <a:rPr lang="ru-RU" sz="1400" dirty="0"/>
              <a:t>нам нужно вырезать платье. Для этого большой фантик складываем пополам и вырезаем в форме буквы Т</a:t>
            </a:r>
            <a:r>
              <a:rPr lang="ru-RU" sz="1400" dirty="0" smtClean="0"/>
              <a:t>.</a:t>
            </a:r>
          </a:p>
          <a:p>
            <a:pPr fontAlgn="base"/>
            <a:r>
              <a:rPr lang="ru-RU" sz="1400" dirty="0" smtClean="0"/>
              <a:t>Делаем </a:t>
            </a:r>
            <a:r>
              <a:rPr lang="ru-RU" sz="1400" dirty="0"/>
              <a:t>разрез на сгибе, чтобы можно было вставить ложку.</a:t>
            </a:r>
          </a:p>
          <a:p>
            <a:pPr fontAlgn="base"/>
            <a:r>
              <a:rPr lang="ru-RU" sz="1400" dirty="0"/>
              <a:t>Надеваем платье «через голову» и наш нарядный зайчик готов</a:t>
            </a:r>
            <a:r>
              <a:rPr lang="ru-RU" sz="1400" dirty="0" smtClean="0"/>
              <a:t>!</a:t>
            </a:r>
            <a:endParaRPr lang="ru-RU" sz="1400" dirty="0"/>
          </a:p>
        </p:txBody>
      </p:sp>
      <p:pic>
        <p:nvPicPr>
          <p:cNvPr id="2050" name="Picture 2" descr="Поделка с детьми из фантиков и одноразовых ложе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7786" y="3967682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3705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get-pdb/1683427/ae1cf039-e3c9-4f25-8942-ae626e328893/s1200?webp=fa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886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" y="806277"/>
            <a:ext cx="6230679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3. Зайчик в </a:t>
            </a:r>
            <a:r>
              <a:rPr lang="ru-RU" dirty="0" smtClean="0"/>
              <a:t>травке</a:t>
            </a:r>
          </a:p>
          <a:p>
            <a:pPr fontAlgn="base"/>
            <a:r>
              <a:rPr lang="ru-RU" sz="1400" dirty="0"/>
              <a:t>Эта поделка — аппликация, поэтому от ребенка </a:t>
            </a:r>
            <a:endParaRPr lang="ru-RU" sz="1400" dirty="0" smtClean="0"/>
          </a:p>
          <a:p>
            <a:pPr fontAlgn="base"/>
            <a:r>
              <a:rPr lang="ru-RU" sz="1400" dirty="0" smtClean="0"/>
              <a:t>потребуются определенные </a:t>
            </a:r>
            <a:r>
              <a:rPr lang="ru-RU" sz="1400" dirty="0"/>
              <a:t>навыки. Для поделки нужно:</a:t>
            </a:r>
          </a:p>
          <a:p>
            <a:pPr fontAlgn="base"/>
            <a:r>
              <a:rPr lang="ru-RU" sz="1400" dirty="0"/>
              <a:t>конфетные фантики;</a:t>
            </a:r>
          </a:p>
          <a:p>
            <a:pPr fontAlgn="base"/>
            <a:r>
              <a:rPr lang="ru-RU" sz="1400" dirty="0"/>
              <a:t>пластиковые одноразовые ложки;</a:t>
            </a:r>
          </a:p>
          <a:p>
            <a:pPr fontAlgn="base"/>
            <a:r>
              <a:rPr lang="ru-RU" sz="1400" dirty="0"/>
              <a:t>белая бумага;</a:t>
            </a:r>
          </a:p>
          <a:p>
            <a:pPr fontAlgn="base"/>
            <a:r>
              <a:rPr lang="ru-RU" sz="1400" dirty="0"/>
              <a:t>2 ватные косметические салфетки;</a:t>
            </a:r>
          </a:p>
          <a:p>
            <a:pPr fontAlgn="base"/>
            <a:r>
              <a:rPr lang="ru-RU" sz="1400" dirty="0"/>
              <a:t>розовый и черный маркеры или лак для ногтей;</a:t>
            </a:r>
          </a:p>
          <a:p>
            <a:pPr fontAlgn="base"/>
            <a:r>
              <a:rPr lang="ru-RU" sz="1400" dirty="0"/>
              <a:t>клей ПВА или «Момент»;</a:t>
            </a:r>
          </a:p>
          <a:p>
            <a:pPr fontAlgn="base"/>
            <a:r>
              <a:rPr lang="ru-RU" sz="1400" dirty="0"/>
              <a:t>зеленая бумага.</a:t>
            </a:r>
          </a:p>
          <a:p>
            <a:pPr fontAlgn="base"/>
            <a:r>
              <a:rPr lang="ru-RU" sz="1400" dirty="0"/>
              <a:t>Как и в предыдущих поделках с детьми рисуем зайчику мордочку и делаем ушки.</a:t>
            </a:r>
          </a:p>
          <a:p>
            <a:pPr fontAlgn="base"/>
            <a:r>
              <a:rPr lang="ru-RU" sz="1400" dirty="0"/>
              <a:t>На ручку ложки (туловище) приклеиваем по центру ватные кружки с обеих сторон. На шее делаем бантик. Теперь остается лишь вырезать зеленую травку и спрятать туда зайчика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3074" name="Picture 2" descr="Поделка с детьми из фантиков и одноразовых ложе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281" y="40005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27403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343</Words>
  <Application>Microsoft Office PowerPoint</Application>
  <PresentationFormat>Экран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Наталия Жуковская</dc:creator>
  <cp:lastModifiedBy>Елена</cp:lastModifiedBy>
  <cp:revision>11</cp:revision>
  <dcterms:created xsi:type="dcterms:W3CDTF">2020-04-10T08:31:17Z</dcterms:created>
  <dcterms:modified xsi:type="dcterms:W3CDTF">2021-12-17T13:29:34Z</dcterms:modified>
</cp:coreProperties>
</file>